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306" r:id="rId4"/>
    <p:sldId id="305" r:id="rId5"/>
    <p:sldId id="308" r:id="rId6"/>
    <p:sldId id="307" r:id="rId7"/>
    <p:sldId id="304" r:id="rId8"/>
    <p:sldId id="314" r:id="rId9"/>
    <p:sldId id="316" r:id="rId10"/>
    <p:sldId id="297" r:id="rId11"/>
    <p:sldId id="319" r:id="rId12"/>
    <p:sldId id="317" r:id="rId13"/>
    <p:sldId id="315" r:id="rId14"/>
    <p:sldId id="323" r:id="rId15"/>
    <p:sldId id="313" r:id="rId16"/>
    <p:sldId id="321" r:id="rId17"/>
    <p:sldId id="318" r:id="rId18"/>
    <p:sldId id="296" r:id="rId19"/>
    <p:sldId id="295" r:id="rId20"/>
    <p:sldId id="294" r:id="rId21"/>
    <p:sldId id="322" r:id="rId22"/>
    <p:sldId id="324" r:id="rId23"/>
    <p:sldId id="32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E4F733-70FD-4801-B7FD-831FF666F113}" v="32" dt="2022-09-27T18:13:39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1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5E4F733-70FD-4801-B7FD-831FF666F113}"/>
    <pc:docChg chg="custSel addSld delSld modSld sldOrd">
      <pc:chgData name="Simon Prince" userId="fcc015fbc7a3e533" providerId="LiveId" clId="{B5E4F733-70FD-4801-B7FD-831FF666F113}" dt="2022-09-27T19:17:44.047" v="244" actId="14100"/>
      <pc:docMkLst>
        <pc:docMk/>
      </pc:docMkLst>
      <pc:sldChg chg="addSp delSp modSp mod">
        <pc:chgData name="Simon Prince" userId="fcc015fbc7a3e533" providerId="LiveId" clId="{B5E4F733-70FD-4801-B7FD-831FF666F113}" dt="2022-09-27T18:48:01.466" v="234" actId="20577"/>
        <pc:sldMkLst>
          <pc:docMk/>
          <pc:sldMk cId="876106008" sldId="256"/>
        </pc:sldMkLst>
        <pc:spChg chg="mod">
          <ac:chgData name="Simon Prince" userId="fcc015fbc7a3e533" providerId="LiveId" clId="{B5E4F733-70FD-4801-B7FD-831FF666F113}" dt="2022-09-27T18:48:01.466" v="234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B5E4F733-70FD-4801-B7FD-831FF666F113}" dt="2022-09-27T18:07:56.363" v="163" actId="478"/>
          <ac:picMkLst>
            <pc:docMk/>
            <pc:sldMk cId="876106008" sldId="256"/>
            <ac:picMk id="6" creationId="{1444BF1C-FC03-C350-D0E1-952CFBBAE534}"/>
          </ac:picMkLst>
        </pc:picChg>
        <pc:picChg chg="add del mod">
          <ac:chgData name="Simon Prince" userId="fcc015fbc7a3e533" providerId="LiveId" clId="{B5E4F733-70FD-4801-B7FD-831FF666F113}" dt="2022-09-27T18:09:12.763" v="165" actId="478"/>
          <ac:picMkLst>
            <pc:docMk/>
            <pc:sldMk cId="876106008" sldId="256"/>
            <ac:picMk id="8" creationId="{B6FD5CD9-C65D-9D42-77A7-27B3FDE1BEF9}"/>
          </ac:picMkLst>
        </pc:picChg>
      </pc:sldChg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addSp delSp modSp mod">
        <pc:chgData name="Simon Prince" userId="fcc015fbc7a3e533" providerId="LiveId" clId="{B5E4F733-70FD-4801-B7FD-831FF666F113}" dt="2022-09-27T19:16:52.310" v="241" actId="22"/>
        <pc:sldMkLst>
          <pc:docMk/>
          <pc:sldMk cId="4272775137" sldId="293"/>
        </pc:sldMkLst>
        <pc:picChg chg="add">
          <ac:chgData name="Simon Prince" userId="fcc015fbc7a3e533" providerId="LiveId" clId="{B5E4F733-70FD-4801-B7FD-831FF666F113}" dt="2022-09-27T19:16:52.310" v="241" actId="22"/>
          <ac:picMkLst>
            <pc:docMk/>
            <pc:sldMk cId="4272775137" sldId="293"/>
            <ac:picMk id="4" creationId="{24283ECC-E86E-FC04-2D6B-4AB1BB3E2F9A}"/>
          </ac:picMkLst>
        </pc:picChg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  <pc:picChg chg="add del mod">
          <ac:chgData name="Simon Prince" userId="fcc015fbc7a3e533" providerId="LiveId" clId="{B5E4F733-70FD-4801-B7FD-831FF666F113}" dt="2022-09-27T18:01:59.320" v="64" actId="21"/>
          <ac:picMkLst>
            <pc:docMk/>
            <pc:sldMk cId="4272775137" sldId="293"/>
            <ac:picMk id="5" creationId="{D104D88C-49A4-07A2-5968-59DC4C321C67}"/>
          </ac:picMkLst>
        </pc:picChg>
        <pc:picChg chg="add del mod">
          <ac:chgData name="Simon Prince" userId="fcc015fbc7a3e533" providerId="LiveId" clId="{B5E4F733-70FD-4801-B7FD-831FF666F113}" dt="2022-09-27T18:01:51.295" v="61" actId="21"/>
          <ac:picMkLst>
            <pc:docMk/>
            <pc:sldMk cId="4272775137" sldId="293"/>
            <ac:picMk id="7" creationId="{BE6B48E0-7D8C-6DF9-1C75-BA341CF6E8BC}"/>
          </ac:picMkLst>
        </pc:picChg>
        <pc:picChg chg="add del mod">
          <ac:chgData name="Simon Prince" userId="fcc015fbc7a3e533" providerId="LiveId" clId="{B5E4F733-70FD-4801-B7FD-831FF666F113}" dt="2022-09-27T18:02:40.822" v="87" actId="21"/>
          <ac:picMkLst>
            <pc:docMk/>
            <pc:sldMk cId="4272775137" sldId="293"/>
            <ac:picMk id="9" creationId="{F27B1698-DFAF-EC18-5236-B0A0AEE233A6}"/>
          </ac:picMkLst>
        </pc:picChg>
        <pc:picChg chg="add del mod">
          <ac:chgData name="Simon Prince" userId="fcc015fbc7a3e533" providerId="LiveId" clId="{B5E4F733-70FD-4801-B7FD-831FF666F113}" dt="2022-09-27T18:02:30.575" v="82" actId="21"/>
          <ac:picMkLst>
            <pc:docMk/>
            <pc:sldMk cId="4272775137" sldId="293"/>
            <ac:picMk id="11" creationId="{85C42F73-8678-38A7-966D-B8CDA1B2E91D}"/>
          </ac:picMkLst>
        </pc:picChg>
        <pc:picChg chg="add del mod">
          <ac:chgData name="Simon Prince" userId="fcc015fbc7a3e533" providerId="LiveId" clId="{B5E4F733-70FD-4801-B7FD-831FF666F113}" dt="2022-09-27T18:01:41.377" v="57" actId="21"/>
          <ac:picMkLst>
            <pc:docMk/>
            <pc:sldMk cId="4272775137" sldId="293"/>
            <ac:picMk id="13" creationId="{60B7C1E1-95FD-3091-4826-F6E6A2E3FEE0}"/>
          </ac:picMkLst>
        </pc:picChg>
        <pc:picChg chg="add del mod">
          <ac:chgData name="Simon Prince" userId="fcc015fbc7a3e533" providerId="LiveId" clId="{B5E4F733-70FD-4801-B7FD-831FF666F113}" dt="2022-09-27T18:02:07.695" v="67" actId="21"/>
          <ac:picMkLst>
            <pc:docMk/>
            <pc:sldMk cId="4272775137" sldId="293"/>
            <ac:picMk id="15" creationId="{438A9992-8F0A-E91A-7B22-7D2994F13B1C}"/>
          </ac:picMkLst>
        </pc:picChg>
        <pc:picChg chg="add del mod">
          <ac:chgData name="Simon Prince" userId="fcc015fbc7a3e533" providerId="LiveId" clId="{B5E4F733-70FD-4801-B7FD-831FF666F113}" dt="2022-09-27T18:03:40.318" v="112" actId="21"/>
          <ac:picMkLst>
            <pc:docMk/>
            <pc:sldMk cId="4272775137" sldId="293"/>
            <ac:picMk id="17" creationId="{F3BA8814-9179-5013-92D6-F08C8B6DF1F1}"/>
          </ac:picMkLst>
        </pc:picChg>
        <pc:picChg chg="add del mod">
          <ac:chgData name="Simon Prince" userId="fcc015fbc7a3e533" providerId="LiveId" clId="{B5E4F733-70FD-4801-B7FD-831FF666F113}" dt="2022-09-27T18:03:15.221" v="104" actId="21"/>
          <ac:picMkLst>
            <pc:docMk/>
            <pc:sldMk cId="4272775137" sldId="293"/>
            <ac:picMk id="19" creationId="{1F580A93-5027-A915-32E2-99B7793B090A}"/>
          </ac:picMkLst>
        </pc:picChg>
        <pc:picChg chg="add del mod">
          <ac:chgData name="Simon Prince" userId="fcc015fbc7a3e533" providerId="LiveId" clId="{B5E4F733-70FD-4801-B7FD-831FF666F113}" dt="2022-09-27T18:03:00.650" v="95" actId="21"/>
          <ac:picMkLst>
            <pc:docMk/>
            <pc:sldMk cId="4272775137" sldId="293"/>
            <ac:picMk id="21" creationId="{B161E606-8C06-2995-6FAC-7D53B6DD7370}"/>
          </ac:picMkLst>
        </pc:picChg>
        <pc:picChg chg="add del mod">
          <ac:chgData name="Simon Prince" userId="fcc015fbc7a3e533" providerId="LiveId" clId="{B5E4F733-70FD-4801-B7FD-831FF666F113}" dt="2022-09-27T18:02:52.480" v="92" actId="21"/>
          <ac:picMkLst>
            <pc:docMk/>
            <pc:sldMk cId="4272775137" sldId="293"/>
            <ac:picMk id="23" creationId="{1414F196-FAE0-2262-1F0A-7054645D7070}"/>
          </ac:picMkLst>
        </pc:picChg>
        <pc:picChg chg="add del mod">
          <ac:chgData name="Simon Prince" userId="fcc015fbc7a3e533" providerId="LiveId" clId="{B5E4F733-70FD-4801-B7FD-831FF666F113}" dt="2022-09-27T18:04:01.848" v="122" actId="21"/>
          <ac:picMkLst>
            <pc:docMk/>
            <pc:sldMk cId="4272775137" sldId="293"/>
            <ac:picMk id="25" creationId="{309A4155-9CBC-BD18-93C8-66D5C93C1498}"/>
          </ac:picMkLst>
        </pc:picChg>
        <pc:picChg chg="add del mod">
          <ac:chgData name="Simon Prince" userId="fcc015fbc7a3e533" providerId="LiveId" clId="{B5E4F733-70FD-4801-B7FD-831FF666F113}" dt="2022-09-27T18:04:25.154" v="130" actId="21"/>
          <ac:picMkLst>
            <pc:docMk/>
            <pc:sldMk cId="4272775137" sldId="293"/>
            <ac:picMk id="27" creationId="{E437B430-735B-ECAF-B6EA-68975E3E915B}"/>
          </ac:picMkLst>
        </pc:picChg>
        <pc:picChg chg="add del mod">
          <ac:chgData name="Simon Prince" userId="fcc015fbc7a3e533" providerId="LiveId" clId="{B5E4F733-70FD-4801-B7FD-831FF666F113}" dt="2022-09-27T18:04:11.567" v="126" actId="21"/>
          <ac:picMkLst>
            <pc:docMk/>
            <pc:sldMk cId="4272775137" sldId="293"/>
            <ac:picMk id="29" creationId="{B1F8F2F8-6761-64C5-1DAB-0C46CFD8FEF8}"/>
          </ac:picMkLst>
        </pc:picChg>
        <pc:picChg chg="add del mod">
          <ac:chgData name="Simon Prince" userId="fcc015fbc7a3e533" providerId="LiveId" clId="{B5E4F733-70FD-4801-B7FD-831FF666F113}" dt="2022-09-27T18:04:49.412" v="139" actId="21"/>
          <ac:picMkLst>
            <pc:docMk/>
            <pc:sldMk cId="4272775137" sldId="293"/>
            <ac:picMk id="31" creationId="{21B903D4-BD21-3A8C-9429-9F9E3D85C73E}"/>
          </ac:picMkLst>
        </pc:picChg>
        <pc:picChg chg="add del mod">
          <ac:chgData name="Simon Prince" userId="fcc015fbc7a3e533" providerId="LiveId" clId="{B5E4F733-70FD-4801-B7FD-831FF666F113}" dt="2022-09-27T18:01:12.226" v="42" actId="478"/>
          <ac:picMkLst>
            <pc:docMk/>
            <pc:sldMk cId="4272775137" sldId="293"/>
            <ac:picMk id="33" creationId="{DB62A1C8-B8B1-5C1D-845E-0205BA891B48}"/>
          </ac:picMkLst>
        </pc:picChg>
        <pc:picChg chg="add del mod">
          <ac:chgData name="Simon Prince" userId="fcc015fbc7a3e533" providerId="LiveId" clId="{B5E4F733-70FD-4801-B7FD-831FF666F113}" dt="2022-09-27T18:04:39.614" v="135" actId="21"/>
          <ac:picMkLst>
            <pc:docMk/>
            <pc:sldMk cId="4272775137" sldId="293"/>
            <ac:picMk id="35" creationId="{75FB21BD-842B-F71D-12E6-9CB1F8AFAEA0}"/>
          </ac:picMkLst>
        </pc:picChg>
        <pc:picChg chg="add del mod">
          <ac:chgData name="Simon Prince" userId="fcc015fbc7a3e533" providerId="LiveId" clId="{B5E4F733-70FD-4801-B7FD-831FF666F113}" dt="2022-09-27T18:01:33.486" v="54" actId="21"/>
          <ac:picMkLst>
            <pc:docMk/>
            <pc:sldMk cId="4272775137" sldId="293"/>
            <ac:picMk id="37" creationId="{A8376BDC-1FE3-458C-86E2-57642509AD1E}"/>
          </ac:picMkLst>
        </pc:picChg>
        <pc:picChg chg="add del mod">
          <ac:chgData name="Simon Prince" userId="fcc015fbc7a3e533" providerId="LiveId" clId="{B5E4F733-70FD-4801-B7FD-831FF666F113}" dt="2022-09-27T18:07:32.283" v="160" actId="478"/>
          <ac:picMkLst>
            <pc:docMk/>
            <pc:sldMk cId="4272775137" sldId="293"/>
            <ac:picMk id="39" creationId="{8798144C-01B9-2D0A-0C2C-7613B011ED47}"/>
          </ac:picMkLst>
        </pc:picChg>
        <pc:picChg chg="add del mod">
          <ac:chgData name="Simon Prince" userId="fcc015fbc7a3e533" providerId="LiveId" clId="{B5E4F733-70FD-4801-B7FD-831FF666F113}" dt="2022-09-27T18:03:26.206" v="108" actId="21"/>
          <ac:picMkLst>
            <pc:docMk/>
            <pc:sldMk cId="4272775137" sldId="293"/>
            <ac:picMk id="41" creationId="{CEA60721-D5A5-315D-F8CC-DB496B0D165E}"/>
          </ac:picMkLst>
        </pc:picChg>
        <pc:picChg chg="add del mod">
          <ac:chgData name="Simon Prince" userId="fcc015fbc7a3e533" providerId="LiveId" clId="{B5E4F733-70FD-4801-B7FD-831FF666F113}" dt="2022-09-27T18:01:15.311" v="43" actId="21"/>
          <ac:picMkLst>
            <pc:docMk/>
            <pc:sldMk cId="4272775137" sldId="293"/>
            <ac:picMk id="43" creationId="{BDFEA994-9A85-4EB9-C5F8-FF4DB19251BA}"/>
          </ac:picMkLst>
        </pc:picChg>
        <pc:picChg chg="add del mod">
          <ac:chgData name="Simon Prince" userId="fcc015fbc7a3e533" providerId="LiveId" clId="{B5E4F733-70FD-4801-B7FD-831FF666F113}" dt="2022-09-27T18:00:45.897" v="35" actId="21"/>
          <ac:picMkLst>
            <pc:docMk/>
            <pc:sldMk cId="4272775137" sldId="293"/>
            <ac:picMk id="45" creationId="{15EB698E-5D07-29FD-F295-1178AFDEBB2F}"/>
          </ac:picMkLst>
        </pc:picChg>
        <pc:picChg chg="add del mod">
          <ac:chgData name="Simon Prince" userId="fcc015fbc7a3e533" providerId="LiveId" clId="{B5E4F733-70FD-4801-B7FD-831FF666F113}" dt="2022-09-27T18:00:29.237" v="28" actId="21"/>
          <ac:picMkLst>
            <pc:docMk/>
            <pc:sldMk cId="4272775137" sldId="293"/>
            <ac:picMk id="47" creationId="{D43F616C-2D5C-3576-1FAD-A6043E3BD03C}"/>
          </ac:picMkLst>
        </pc:picChg>
        <pc:picChg chg="add del mod">
          <ac:chgData name="Simon Prince" userId="fcc015fbc7a3e533" providerId="LiveId" clId="{B5E4F733-70FD-4801-B7FD-831FF666F113}" dt="2022-09-27T18:00:34.448" v="30" actId="21"/>
          <ac:picMkLst>
            <pc:docMk/>
            <pc:sldMk cId="4272775137" sldId="293"/>
            <ac:picMk id="48" creationId="{3FA02D0E-7BA2-EE35-B642-9436BE7FC004}"/>
          </ac:picMkLst>
        </pc:picChg>
        <pc:picChg chg="add del">
          <ac:chgData name="Simon Prince" userId="fcc015fbc7a3e533" providerId="LiveId" clId="{B5E4F733-70FD-4801-B7FD-831FF666F113}" dt="2022-09-27T19:16:51.273" v="240" actId="478"/>
          <ac:picMkLst>
            <pc:docMk/>
            <pc:sldMk cId="4272775137" sldId="293"/>
            <ac:picMk id="50" creationId="{3E814C06-FDE6-DF66-3DCF-766FED3B76E9}"/>
          </ac:picMkLst>
        </pc:picChg>
      </pc:sldChg>
      <pc:sldChg chg="addSp delSp modSp add mod ord">
        <pc:chgData name="Simon Prince" userId="fcc015fbc7a3e533" providerId="LiveId" clId="{B5E4F733-70FD-4801-B7FD-831FF666F113}" dt="2022-09-27T19:15:35.567" v="237" actId="14100"/>
        <pc:sldMkLst>
          <pc:docMk/>
          <pc:sldMk cId="90839834" sldId="294"/>
        </pc:sldMkLst>
        <pc:picChg chg="add del mod">
          <ac:chgData name="Simon Prince" userId="fcc015fbc7a3e533" providerId="LiveId" clId="{B5E4F733-70FD-4801-B7FD-831FF666F113}" dt="2022-09-27T19:15:30.711" v="235" actId="478"/>
          <ac:picMkLst>
            <pc:docMk/>
            <pc:sldMk cId="90839834" sldId="294"/>
            <ac:picMk id="3" creationId="{8F1B3B91-40F2-41C5-80B9-1F0D19445C29}"/>
          </ac:picMkLst>
        </pc:picChg>
        <pc:picChg chg="add mod">
          <ac:chgData name="Simon Prince" userId="fcc015fbc7a3e533" providerId="LiveId" clId="{B5E4F733-70FD-4801-B7FD-831FF666F113}" dt="2022-09-27T19:15:35.567" v="237" actId="14100"/>
          <ac:picMkLst>
            <pc:docMk/>
            <pc:sldMk cId="90839834" sldId="294"/>
            <ac:picMk id="5" creationId="{3ED895B0-E01B-6151-6BCF-C3B1CCB3AA1A}"/>
          </ac:picMkLst>
        </pc:picChg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Sp delSp modSp add mod ord">
        <pc:chgData name="Simon Prince" userId="fcc015fbc7a3e533" providerId="LiveId" clId="{B5E4F733-70FD-4801-B7FD-831FF666F113}" dt="2022-09-27T19:16:13.288" v="239" actId="22"/>
        <pc:sldMkLst>
          <pc:docMk/>
          <pc:sldMk cId="2242516497" sldId="295"/>
        </pc:sldMkLst>
        <pc:picChg chg="add del mod">
          <ac:chgData name="Simon Prince" userId="fcc015fbc7a3e533" providerId="LiveId" clId="{B5E4F733-70FD-4801-B7FD-831FF666F113}" dt="2022-09-27T19:16:12.278" v="238" actId="478"/>
          <ac:picMkLst>
            <pc:docMk/>
            <pc:sldMk cId="2242516497" sldId="295"/>
            <ac:picMk id="3" creationId="{7AC07260-3363-DE48-5E20-ADC4194C055B}"/>
          </ac:picMkLst>
        </pc:picChg>
        <pc:picChg chg="add">
          <ac:chgData name="Simon Prince" userId="fcc015fbc7a3e533" providerId="LiveId" clId="{B5E4F733-70FD-4801-B7FD-831FF666F113}" dt="2022-09-27T19:16:13.288" v="239" actId="22"/>
          <ac:picMkLst>
            <pc:docMk/>
            <pc:sldMk cId="2242516497" sldId="295"/>
            <ac:picMk id="5" creationId="{5EC6CD86-0FF7-2080-4EF2-EA52E78B421E}"/>
          </ac:picMkLst>
        </pc:picChg>
      </pc:sldChg>
      <pc:sldChg chg="addSp modSp add mod ord">
        <pc:chgData name="Simon Prince" userId="fcc015fbc7a3e533" providerId="LiveId" clId="{B5E4F733-70FD-4801-B7FD-831FF666F113}" dt="2022-09-27T18:11:54.770" v="198"/>
        <pc:sldMkLst>
          <pc:docMk/>
          <pc:sldMk cId="2259316753" sldId="296"/>
        </pc:sldMkLst>
        <pc:picChg chg="add mod">
          <ac:chgData name="Simon Prince" userId="fcc015fbc7a3e533" providerId="LiveId" clId="{B5E4F733-70FD-4801-B7FD-831FF666F113}" dt="2022-09-27T18:01:24.758" v="48" actId="1076"/>
          <ac:picMkLst>
            <pc:docMk/>
            <pc:sldMk cId="2259316753" sldId="296"/>
            <ac:picMk id="3" creationId="{5C360921-98CD-56EF-26CD-9DCBC0A787FA}"/>
          </ac:picMkLst>
        </pc:picChg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Sp delSp modSp add mod ord">
        <pc:chgData name="Simon Prince" userId="fcc015fbc7a3e533" providerId="LiveId" clId="{B5E4F733-70FD-4801-B7FD-831FF666F113}" dt="2022-09-27T18:10:59.351" v="180"/>
        <pc:sldMkLst>
          <pc:docMk/>
          <pc:sldMk cId="3742476018" sldId="297"/>
        </pc:sldMkLst>
        <pc:picChg chg="add del mod">
          <ac:chgData name="Simon Prince" userId="fcc015fbc7a3e533" providerId="LiveId" clId="{B5E4F733-70FD-4801-B7FD-831FF666F113}" dt="2022-09-27T18:01:36.290" v="56"/>
          <ac:picMkLst>
            <pc:docMk/>
            <pc:sldMk cId="3742476018" sldId="297"/>
            <ac:picMk id="3" creationId="{1A02CB06-8A6A-D96C-0FA9-BAE1ED5680D5}"/>
          </ac:picMkLst>
        </pc:picChg>
        <pc:picChg chg="add mod">
          <ac:chgData name="Simon Prince" userId="fcc015fbc7a3e533" providerId="LiveId" clId="{B5E4F733-70FD-4801-B7FD-831FF666F113}" dt="2022-09-27T18:01:47.330" v="60" actId="1076"/>
          <ac:picMkLst>
            <pc:docMk/>
            <pc:sldMk cId="3742476018" sldId="297"/>
            <ac:picMk id="4" creationId="{7C2DD969-2173-986E-24A6-16FE974FA94E}"/>
          </ac:picMkLst>
        </pc:picChg>
      </pc:sldChg>
      <pc:sldChg chg="add del">
        <pc:chgData name="Simon Prince" userId="fcc015fbc7a3e533" providerId="LiveId" clId="{B5E4F733-70FD-4801-B7FD-831FF666F113}" dt="2022-09-27T18:05:51.891" v="158" actId="47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 del">
        <pc:chgData name="Simon Prince" userId="fcc015fbc7a3e533" providerId="LiveId" clId="{B5E4F733-70FD-4801-B7FD-831FF666F113}" dt="2022-09-27T18:05:27.251" v="151" actId="47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 del">
        <pc:chgData name="Simon Prince" userId="fcc015fbc7a3e533" providerId="LiveId" clId="{B5E4F733-70FD-4801-B7FD-831FF666F113}" dt="2022-09-27T18:05:27.843" v="152" actId="47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 del">
        <pc:chgData name="Simon Prince" userId="fcc015fbc7a3e533" providerId="LiveId" clId="{B5E4F733-70FD-4801-B7FD-831FF666F113}" dt="2022-09-27T18:05:28.707" v="153" actId="47"/>
        <pc:sldMkLst>
          <pc:docMk/>
          <pc:sldMk cId="3850668405" sldId="301"/>
        </pc:sldMkLst>
      </pc:sldChg>
      <pc:sldChg chg="add del">
        <pc:chgData name="Simon Prince" userId="fcc015fbc7a3e533" providerId="LiveId" clId="{B5E4F733-70FD-4801-B7FD-831FF666F113}" dt="2022-09-27T18:05:29.586" v="154" actId="47"/>
        <pc:sldMkLst>
          <pc:docMk/>
          <pc:sldMk cId="3586560616" sldId="302"/>
        </pc:sldMkLst>
      </pc:sldChg>
      <pc:sldChg chg="add del">
        <pc:chgData name="Simon Prince" userId="fcc015fbc7a3e533" providerId="LiveId" clId="{B5E4F733-70FD-4801-B7FD-831FF666F113}" dt="2022-09-27T18:05:30.413" v="155" actId="47"/>
        <pc:sldMkLst>
          <pc:docMk/>
          <pc:sldMk cId="4018305459" sldId="303"/>
        </pc:sldMkLst>
      </pc:sldChg>
      <pc:sldChg chg="addSp modSp add ord">
        <pc:chgData name="Simon Prince" userId="fcc015fbc7a3e533" providerId="LiveId" clId="{B5E4F733-70FD-4801-B7FD-831FF666F113}" dt="2022-09-27T18:10:42.570" v="174"/>
        <pc:sldMkLst>
          <pc:docMk/>
          <pc:sldMk cId="1096391576" sldId="304"/>
        </pc:sldMkLst>
        <pc:picChg chg="add mod">
          <ac:chgData name="Simon Prince" userId="fcc015fbc7a3e533" providerId="LiveId" clId="{B5E4F733-70FD-4801-B7FD-831FF666F113}" dt="2022-09-27T17:59:49.717" v="26" actId="931"/>
          <ac:picMkLst>
            <pc:docMk/>
            <pc:sldMk cId="1096391576" sldId="304"/>
            <ac:picMk id="4" creationId="{1D5F9536-4BC7-785A-CBFB-0D48676E208E}"/>
          </ac:picMkLst>
        </pc:picChg>
      </pc:sldChg>
      <pc:sldChg chg="addSp modSp add mod ord">
        <pc:chgData name="Simon Prince" userId="fcc015fbc7a3e533" providerId="LiveId" clId="{B5E4F733-70FD-4801-B7FD-831FF666F113}" dt="2022-09-27T18:10:29.195" v="170"/>
        <pc:sldMkLst>
          <pc:docMk/>
          <pc:sldMk cId="966433807" sldId="305"/>
        </pc:sldMkLst>
        <pc:picChg chg="add mod">
          <ac:chgData name="Simon Prince" userId="fcc015fbc7a3e533" providerId="LiveId" clId="{B5E4F733-70FD-4801-B7FD-831FF666F113}" dt="2022-09-27T18:01:55.117" v="63" actId="14100"/>
          <ac:picMkLst>
            <pc:docMk/>
            <pc:sldMk cId="966433807" sldId="305"/>
            <ac:picMk id="3" creationId="{62EB02E5-C2BC-C1DB-71A0-B659502CC260}"/>
          </ac:picMkLst>
        </pc:picChg>
      </pc:sldChg>
      <pc:sldChg chg="addSp modSp add mod ord">
        <pc:chgData name="Simon Prince" userId="fcc015fbc7a3e533" providerId="LiveId" clId="{B5E4F733-70FD-4801-B7FD-831FF666F113}" dt="2022-09-27T18:10:23.689" v="168"/>
        <pc:sldMkLst>
          <pc:docMk/>
          <pc:sldMk cId="1093159954" sldId="306"/>
        </pc:sldMkLst>
        <pc:picChg chg="add mod">
          <ac:chgData name="Simon Prince" userId="fcc015fbc7a3e533" providerId="LiveId" clId="{B5E4F733-70FD-4801-B7FD-831FF666F113}" dt="2022-09-27T18:02:03.681" v="66" actId="14100"/>
          <ac:picMkLst>
            <pc:docMk/>
            <pc:sldMk cId="1093159954" sldId="306"/>
            <ac:picMk id="3" creationId="{AB902213-3888-3C46-99DA-6953E649E089}"/>
          </ac:picMkLst>
        </pc:picChg>
      </pc:sldChg>
      <pc:sldChg chg="addSp modSp add mod ord">
        <pc:chgData name="Simon Prince" userId="fcc015fbc7a3e533" providerId="LiveId" clId="{B5E4F733-70FD-4801-B7FD-831FF666F113}" dt="2022-09-27T18:12:35.287" v="204"/>
        <pc:sldMkLst>
          <pc:docMk/>
          <pc:sldMk cId="1081698505" sldId="307"/>
        </pc:sldMkLst>
        <pc:picChg chg="add mod">
          <ac:chgData name="Simon Prince" userId="fcc015fbc7a3e533" providerId="LiveId" clId="{B5E4F733-70FD-4801-B7FD-831FF666F113}" dt="2022-09-27T18:02:19.694" v="75" actId="1076"/>
          <ac:picMkLst>
            <pc:docMk/>
            <pc:sldMk cId="1081698505" sldId="307"/>
            <ac:picMk id="3" creationId="{83D72B72-8B19-A41F-9AF2-97A7FD3312A4}"/>
          </ac:picMkLst>
        </pc:picChg>
      </pc:sldChg>
      <pc:sldChg chg="addSp modSp add mod ord">
        <pc:chgData name="Simon Prince" userId="fcc015fbc7a3e533" providerId="LiveId" clId="{B5E4F733-70FD-4801-B7FD-831FF666F113}" dt="2022-09-27T18:10:35.524" v="172"/>
        <pc:sldMkLst>
          <pc:docMk/>
          <pc:sldMk cId="2437954075" sldId="308"/>
        </pc:sldMkLst>
        <pc:picChg chg="add mod">
          <ac:chgData name="Simon Prince" userId="fcc015fbc7a3e533" providerId="LiveId" clId="{B5E4F733-70FD-4801-B7FD-831FF666F113}" dt="2022-09-27T18:02:49.138" v="91" actId="1076"/>
          <ac:picMkLst>
            <pc:docMk/>
            <pc:sldMk cId="2437954075" sldId="308"/>
            <ac:picMk id="3" creationId="{13C57322-0B42-B454-C60C-DDF23952E172}"/>
          </ac:picMkLst>
        </pc:picChg>
      </pc:sldChg>
      <pc:sldChg chg="add del">
        <pc:chgData name="Simon Prince" userId="fcc015fbc7a3e533" providerId="LiveId" clId="{B5E4F733-70FD-4801-B7FD-831FF666F113}" dt="2022-09-27T18:05:23.947" v="147" actId="47"/>
        <pc:sldMkLst>
          <pc:docMk/>
          <pc:sldMk cId="1366661336" sldId="309"/>
        </pc:sldMkLst>
      </pc:sldChg>
      <pc:sldChg chg="add del">
        <pc:chgData name="Simon Prince" userId="fcc015fbc7a3e533" providerId="LiveId" clId="{B5E4F733-70FD-4801-B7FD-831FF666F113}" dt="2022-09-27T18:05:24.875" v="148" actId="47"/>
        <pc:sldMkLst>
          <pc:docMk/>
          <pc:sldMk cId="2042256900" sldId="310"/>
        </pc:sldMkLst>
      </pc:sldChg>
      <pc:sldChg chg="add del">
        <pc:chgData name="Simon Prince" userId="fcc015fbc7a3e533" providerId="LiveId" clId="{B5E4F733-70FD-4801-B7FD-831FF666F113}" dt="2022-09-27T18:05:25.587" v="149" actId="47"/>
        <pc:sldMkLst>
          <pc:docMk/>
          <pc:sldMk cId="1631933632" sldId="311"/>
        </pc:sldMkLst>
      </pc:sldChg>
      <pc:sldChg chg="add del">
        <pc:chgData name="Simon Prince" userId="fcc015fbc7a3e533" providerId="LiveId" clId="{B5E4F733-70FD-4801-B7FD-831FF666F113}" dt="2022-09-27T18:05:26.291" v="150" actId="47"/>
        <pc:sldMkLst>
          <pc:docMk/>
          <pc:sldMk cId="3040405422" sldId="312"/>
        </pc:sldMkLst>
      </pc:sldChg>
      <pc:sldChg chg="addSp modSp add mod ord">
        <pc:chgData name="Simon Prince" userId="fcc015fbc7a3e533" providerId="LiveId" clId="{B5E4F733-70FD-4801-B7FD-831FF666F113}" dt="2022-09-27T18:11:30.217" v="190"/>
        <pc:sldMkLst>
          <pc:docMk/>
          <pc:sldMk cId="1556589913" sldId="313"/>
        </pc:sldMkLst>
        <pc:picChg chg="add mod">
          <ac:chgData name="Simon Prince" userId="fcc015fbc7a3e533" providerId="LiveId" clId="{B5E4F733-70FD-4801-B7FD-831FF666F113}" dt="2022-09-27T18:02:46.583" v="90" actId="1076"/>
          <ac:picMkLst>
            <pc:docMk/>
            <pc:sldMk cId="1556589913" sldId="313"/>
            <ac:picMk id="3" creationId="{D97D68A9-42B5-D3EB-3211-23413CC0C176}"/>
          </ac:picMkLst>
        </pc:picChg>
      </pc:sldChg>
      <pc:sldChg chg="addSp delSp modSp add mod ord">
        <pc:chgData name="Simon Prince" userId="fcc015fbc7a3e533" providerId="LiveId" clId="{B5E4F733-70FD-4801-B7FD-831FF666F113}" dt="2022-09-27T18:10:48.937" v="176"/>
        <pc:sldMkLst>
          <pc:docMk/>
          <pc:sldMk cId="3555198123" sldId="314"/>
        </pc:sldMkLst>
        <pc:picChg chg="add del mod">
          <ac:chgData name="Simon Prince" userId="fcc015fbc7a3e533" providerId="LiveId" clId="{B5E4F733-70FD-4801-B7FD-831FF666F113}" dt="2022-09-27T18:02:55.969" v="94"/>
          <ac:picMkLst>
            <pc:docMk/>
            <pc:sldMk cId="3555198123" sldId="314"/>
            <ac:picMk id="3" creationId="{2097F9D8-7EDE-5F55-9E8F-AB79775EA256}"/>
          </ac:picMkLst>
        </pc:picChg>
        <pc:picChg chg="add mod">
          <ac:chgData name="Simon Prince" userId="fcc015fbc7a3e533" providerId="LiveId" clId="{B5E4F733-70FD-4801-B7FD-831FF666F113}" dt="2022-09-27T18:03:06.264" v="98" actId="1076"/>
          <ac:picMkLst>
            <pc:docMk/>
            <pc:sldMk cId="3555198123" sldId="314"/>
            <ac:picMk id="4" creationId="{76C22AEC-A2CF-5169-130E-D020217A1768}"/>
          </ac:picMkLst>
        </pc:picChg>
      </pc:sldChg>
      <pc:sldChg chg="addSp modSp add mod ord">
        <pc:chgData name="Simon Prince" userId="fcc015fbc7a3e533" providerId="LiveId" clId="{B5E4F733-70FD-4801-B7FD-831FF666F113}" dt="2022-09-27T18:11:37.303" v="192"/>
        <pc:sldMkLst>
          <pc:docMk/>
          <pc:sldMk cId="2521386511" sldId="315"/>
        </pc:sldMkLst>
        <pc:picChg chg="add mod">
          <ac:chgData name="Simon Prince" userId="fcc015fbc7a3e533" providerId="LiveId" clId="{B5E4F733-70FD-4801-B7FD-831FF666F113}" dt="2022-09-27T18:03:22.760" v="107" actId="1076"/>
          <ac:picMkLst>
            <pc:docMk/>
            <pc:sldMk cId="2521386511" sldId="315"/>
            <ac:picMk id="3" creationId="{DAFCFDDC-1120-0FD0-0FC3-D46E4D5661B3}"/>
          </ac:picMkLst>
        </pc:picChg>
      </pc:sldChg>
      <pc:sldChg chg="addSp modSp add mod ord">
        <pc:chgData name="Simon Prince" userId="fcc015fbc7a3e533" providerId="LiveId" clId="{B5E4F733-70FD-4801-B7FD-831FF666F113}" dt="2022-09-27T18:10:53.867" v="178"/>
        <pc:sldMkLst>
          <pc:docMk/>
          <pc:sldMk cId="2663496700" sldId="316"/>
        </pc:sldMkLst>
        <pc:picChg chg="add mod">
          <ac:chgData name="Simon Prince" userId="fcc015fbc7a3e533" providerId="LiveId" clId="{B5E4F733-70FD-4801-B7FD-831FF666F113}" dt="2022-09-27T18:05:03.234" v="143" actId="1076"/>
          <ac:picMkLst>
            <pc:docMk/>
            <pc:sldMk cId="2663496700" sldId="316"/>
            <ac:picMk id="3" creationId="{D09CDBF7-12EA-04C2-E566-80F5A98F4B58}"/>
          </ac:picMkLst>
        </pc:picChg>
      </pc:sldChg>
      <pc:sldChg chg="addSp modSp add mod ord">
        <pc:chgData name="Simon Prince" userId="fcc015fbc7a3e533" providerId="LiveId" clId="{B5E4F733-70FD-4801-B7FD-831FF666F113}" dt="2022-09-27T18:11:09.790" v="182"/>
        <pc:sldMkLst>
          <pc:docMk/>
          <pc:sldMk cId="371143627" sldId="317"/>
        </pc:sldMkLst>
        <pc:picChg chg="add mod">
          <ac:chgData name="Simon Prince" userId="fcc015fbc7a3e533" providerId="LiveId" clId="{B5E4F733-70FD-4801-B7FD-831FF666F113}" dt="2022-09-27T18:03:32.683" v="111" actId="1076"/>
          <ac:picMkLst>
            <pc:docMk/>
            <pc:sldMk cId="371143627" sldId="317"/>
            <ac:picMk id="3" creationId="{033BA3C7-DEA2-34B5-2F8A-69B6CFCFF806}"/>
          </ac:picMkLst>
        </pc:picChg>
      </pc:sldChg>
      <pc:sldChg chg="addSp modSp add mod ord">
        <pc:chgData name="Simon Prince" userId="fcc015fbc7a3e533" providerId="LiveId" clId="{B5E4F733-70FD-4801-B7FD-831FF666F113}" dt="2022-09-27T18:11:45.939" v="194"/>
        <pc:sldMkLst>
          <pc:docMk/>
          <pc:sldMk cId="1155929679" sldId="318"/>
        </pc:sldMkLst>
        <pc:picChg chg="add mod">
          <ac:chgData name="Simon Prince" userId="fcc015fbc7a3e533" providerId="LiveId" clId="{B5E4F733-70FD-4801-B7FD-831FF666F113}" dt="2022-09-27T18:03:46.660" v="116" actId="1076"/>
          <ac:picMkLst>
            <pc:docMk/>
            <pc:sldMk cId="1155929679" sldId="318"/>
            <ac:picMk id="3" creationId="{01C026DC-0006-9790-1BC1-73A21BB27383}"/>
          </ac:picMkLst>
        </pc:picChg>
      </pc:sldChg>
      <pc:sldChg chg="addSp modSp add mod ord">
        <pc:chgData name="Simon Prince" userId="fcc015fbc7a3e533" providerId="LiveId" clId="{B5E4F733-70FD-4801-B7FD-831FF666F113}" dt="2022-09-27T18:04:07.196" v="125" actId="1076"/>
        <pc:sldMkLst>
          <pc:docMk/>
          <pc:sldMk cId="1876399158" sldId="319"/>
        </pc:sldMkLst>
        <pc:picChg chg="add mod">
          <ac:chgData name="Simon Prince" userId="fcc015fbc7a3e533" providerId="LiveId" clId="{B5E4F733-70FD-4801-B7FD-831FF666F113}" dt="2022-09-27T18:04:07.196" v="125" actId="1076"/>
          <ac:picMkLst>
            <pc:docMk/>
            <pc:sldMk cId="1876399158" sldId="319"/>
            <ac:picMk id="3" creationId="{4A7B32F1-DE09-1DAD-E90A-A2F5F54C2B66}"/>
          </ac:picMkLst>
        </pc:picChg>
      </pc:sldChg>
      <pc:sldChg chg="addSp modSp add mod ord">
        <pc:chgData name="Simon Prince" userId="fcc015fbc7a3e533" providerId="LiveId" clId="{B5E4F733-70FD-4801-B7FD-831FF666F113}" dt="2022-09-27T18:05:33.737" v="157"/>
        <pc:sldMkLst>
          <pc:docMk/>
          <pc:sldMk cId="538482648" sldId="320"/>
        </pc:sldMkLst>
        <pc:picChg chg="add mod">
          <ac:chgData name="Simon Prince" userId="fcc015fbc7a3e533" providerId="LiveId" clId="{B5E4F733-70FD-4801-B7FD-831FF666F113}" dt="2022-09-27T18:04:18.442" v="129" actId="1076"/>
          <ac:picMkLst>
            <pc:docMk/>
            <pc:sldMk cId="538482648" sldId="320"/>
            <ac:picMk id="3" creationId="{D5B4CD36-C89B-76BA-249D-EA4C675BC865}"/>
          </ac:picMkLst>
        </pc:picChg>
      </pc:sldChg>
      <pc:sldChg chg="addSp modSp add mod ord">
        <pc:chgData name="Simon Prince" userId="fcc015fbc7a3e533" providerId="LiveId" clId="{B5E4F733-70FD-4801-B7FD-831FF666F113}" dt="2022-09-27T18:11:51.224" v="196"/>
        <pc:sldMkLst>
          <pc:docMk/>
          <pc:sldMk cId="1646606413" sldId="321"/>
        </pc:sldMkLst>
        <pc:picChg chg="add mod">
          <ac:chgData name="Simon Prince" userId="fcc015fbc7a3e533" providerId="LiveId" clId="{B5E4F733-70FD-4801-B7FD-831FF666F113}" dt="2022-09-27T18:04:35.044" v="134" actId="1076"/>
          <ac:picMkLst>
            <pc:docMk/>
            <pc:sldMk cId="1646606413" sldId="321"/>
            <ac:picMk id="3" creationId="{EB06883D-414D-F93F-0C7F-6DE9CAF95240}"/>
          </ac:picMkLst>
        </pc:picChg>
      </pc:sldChg>
      <pc:sldChg chg="addSp modSp add mod ord">
        <pc:chgData name="Simon Prince" userId="fcc015fbc7a3e533" providerId="LiveId" clId="{B5E4F733-70FD-4801-B7FD-831FF666F113}" dt="2022-09-27T18:11:11.187" v="184"/>
        <pc:sldMkLst>
          <pc:docMk/>
          <pc:sldMk cId="3339702357" sldId="322"/>
        </pc:sldMkLst>
        <pc:picChg chg="add mod">
          <ac:chgData name="Simon Prince" userId="fcc015fbc7a3e533" providerId="LiveId" clId="{B5E4F733-70FD-4801-B7FD-831FF666F113}" dt="2022-09-27T18:04:45.380" v="138" actId="1076"/>
          <ac:picMkLst>
            <pc:docMk/>
            <pc:sldMk cId="3339702357" sldId="322"/>
            <ac:picMk id="3" creationId="{219976E0-6EC5-A270-7BFF-045A1D12B76C}"/>
          </ac:picMkLst>
        </pc:picChg>
      </pc:sldChg>
      <pc:sldChg chg="add ord">
        <pc:chgData name="Simon Prince" userId="fcc015fbc7a3e533" providerId="LiveId" clId="{B5E4F733-70FD-4801-B7FD-831FF666F113}" dt="2022-09-27T18:11:25.326" v="188"/>
        <pc:sldMkLst>
          <pc:docMk/>
          <pc:sldMk cId="2299558660" sldId="323"/>
        </pc:sldMkLst>
      </pc:sldChg>
      <pc:sldChg chg="addSp delSp modSp add mod">
        <pc:chgData name="Simon Prince" userId="fcc015fbc7a3e533" providerId="LiveId" clId="{B5E4F733-70FD-4801-B7FD-831FF666F113}" dt="2022-09-27T19:17:44.047" v="244" actId="14100"/>
        <pc:sldMkLst>
          <pc:docMk/>
          <pc:sldMk cId="2295365613" sldId="324"/>
        </pc:sldMkLst>
        <pc:picChg chg="del">
          <ac:chgData name="Simon Prince" userId="fcc015fbc7a3e533" providerId="LiveId" clId="{B5E4F733-70FD-4801-B7FD-831FF666F113}" dt="2022-09-27T18:12:58.467" v="206" actId="478"/>
          <ac:picMkLst>
            <pc:docMk/>
            <pc:sldMk cId="2295365613" sldId="324"/>
            <ac:picMk id="3" creationId="{219976E0-6EC5-A270-7BFF-045A1D12B76C}"/>
          </ac:picMkLst>
        </pc:picChg>
        <pc:picChg chg="add mod">
          <ac:chgData name="Simon Prince" userId="fcc015fbc7a3e533" providerId="LiveId" clId="{B5E4F733-70FD-4801-B7FD-831FF666F113}" dt="2022-09-27T19:17:44.047" v="244" actId="14100"/>
          <ac:picMkLst>
            <pc:docMk/>
            <pc:sldMk cId="2295365613" sldId="324"/>
            <ac:picMk id="4" creationId="{BB491DB3-4861-FDB9-71BA-71D37A843D71}"/>
          </ac:picMkLst>
        </pc:picChg>
        <pc:picChg chg="add del mod">
          <ac:chgData name="Simon Prince" userId="fcc015fbc7a3e533" providerId="LiveId" clId="{B5E4F733-70FD-4801-B7FD-831FF666F113}" dt="2022-09-27T18:13:14.986" v="208" actId="478"/>
          <ac:picMkLst>
            <pc:docMk/>
            <pc:sldMk cId="2295365613" sldId="324"/>
            <ac:picMk id="5" creationId="{31ECC046-68BA-2746-CDBC-FC20A69BC8C2}"/>
          </ac:picMkLst>
        </pc:picChg>
        <pc:picChg chg="add del mod">
          <ac:chgData name="Simon Prince" userId="fcc015fbc7a3e533" providerId="LiveId" clId="{B5E4F733-70FD-4801-B7FD-831FF666F113}" dt="2022-09-27T19:17:36.308" v="242" actId="478"/>
          <ac:picMkLst>
            <pc:docMk/>
            <pc:sldMk cId="2295365613" sldId="324"/>
            <ac:picMk id="7" creationId="{0E0F61B3-AC8B-A95E-0F3E-878EA74A5465}"/>
          </ac:picMkLst>
        </pc:picChg>
      </pc:sldChg>
    </pc:docChg>
  </pc:docChgLst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9:  Convolutional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2DD969-2173-986E-24A6-16FE974FA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601" y="538712"/>
            <a:ext cx="8413598" cy="58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7B32F1-DE09-1DAD-E90A-A2F5F54C2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5152" y="1327150"/>
            <a:ext cx="10328696" cy="4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9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33BA3C7-DEA2-34B5-2F8A-69B6CFCFF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2290" y="2546350"/>
            <a:ext cx="9633820" cy="185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FCFDDC-1120-0FD0-0FC3-D46E4D566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95" y="2406651"/>
            <a:ext cx="9460010" cy="18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6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8798144C-01B9-2D0A-0C2C-7613B011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95" y="1742601"/>
            <a:ext cx="10009010" cy="337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5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7D68A9-42B5-D3EB-3211-23413CC0C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344" y="1441451"/>
            <a:ext cx="8545312" cy="359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89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06883D-414D-F93F-0C7F-6DE9CAF9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877" y="1428750"/>
            <a:ext cx="11239946" cy="37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1C026DC-0006-9790-1BC1-73A21BB27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8550" y="1361966"/>
            <a:ext cx="4555900" cy="37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9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360921-98CD-56EF-26CD-9DCBC0A7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572" y="1365251"/>
            <a:ext cx="9720856" cy="37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1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6CD86-0FF7-2080-4EF2-EA52E78B4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6" y="0"/>
            <a:ext cx="8005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83ECC-E86E-FC04-2D6B-4AB1BB3E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08"/>
            <a:ext cx="12192000" cy="65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5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895B0-E01B-6151-6BCF-C3B1CCB3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" y="1480406"/>
            <a:ext cx="10899648" cy="38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9976E0-6EC5-A270-7BFF-045A1D12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50" y="1710494"/>
            <a:ext cx="10049900" cy="39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0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91DB3-4861-FDB9-71BA-71D37A84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9" y="480284"/>
            <a:ext cx="11170722" cy="58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65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5B4CD36-C89B-76BA-249D-EA4C675B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164" y="819151"/>
            <a:ext cx="11207472" cy="50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B902213-3888-3C46-99DA-6953E649E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36" y="1828800"/>
            <a:ext cx="991032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5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EB02E5-C2BC-C1DB-71A0-B659502CC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033" y="1485900"/>
            <a:ext cx="8707934" cy="41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3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C57322-0B42-B454-C60C-DDF23952E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2725" y="1320800"/>
            <a:ext cx="8217714" cy="3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3D72B72-8B19-A41F-9AF2-97A7FD331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743" y="1720850"/>
            <a:ext cx="10193114" cy="29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9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D5F9536-4BC7-785A-CBFB-0D48676E2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912" y="704850"/>
            <a:ext cx="52101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C22AEC-A2CF-5169-130E-D020217A1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3101" y="632411"/>
            <a:ext cx="8927798" cy="5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9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9CDBF7-12EA-04C2-E566-80F5A98F4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242" y="1955800"/>
            <a:ext cx="10512516" cy="31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6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399</Words>
  <Application>Microsoft Office PowerPoint</Application>
  <PresentationFormat>Widescreen</PresentationFormat>
  <Paragraphs>25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2022-09-27T19:17:47Z</dcterms:modified>
</cp:coreProperties>
</file>